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CEE7C91-3D2B-40F8-AF3F-E7A58633AA25}" type="datetimeFigureOut">
              <a:rPr lang="en-US" smtClean="0"/>
              <a:t>3/13/2021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285323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EE7C91-3D2B-40F8-AF3F-E7A58633AA25}" type="datetimeFigureOut">
              <a:rPr lang="en-US" smtClean="0"/>
              <a:t>3/13/2021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2688629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CEE7C91-3D2B-40F8-AF3F-E7A58633AA25}" type="datetimeFigureOut">
              <a:rPr lang="en-US" smtClean="0"/>
              <a:t>3/13/2021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1321018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CEE7C91-3D2B-40F8-AF3F-E7A58633AA25}" type="datetimeFigureOut">
              <a:rPr lang="en-US" smtClean="0"/>
              <a:t>3/13/2021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199340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EE7C91-3D2B-40F8-AF3F-E7A58633AA25}" type="datetimeFigureOut">
              <a:rPr lang="en-US" smtClean="0"/>
              <a:t>3/13/2021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3639315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CEE7C91-3D2B-40F8-AF3F-E7A58633AA25}" type="datetimeFigureOut">
              <a:rPr lang="en-US" smtClean="0"/>
              <a:t>3/13/2021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339383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CEE7C91-3D2B-40F8-AF3F-E7A58633AA25}" type="datetimeFigureOut">
              <a:rPr lang="en-US" smtClean="0"/>
              <a:t>3/13/2021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369334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CEE7C91-3D2B-40F8-AF3F-E7A58633AA25}" type="datetimeFigureOut">
              <a:rPr lang="en-US" smtClean="0"/>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1309943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CEE7C91-3D2B-40F8-AF3F-E7A58633AA25}" type="datetimeFigureOut">
              <a:rPr lang="en-US" smtClean="0"/>
              <a:t>3/13/2021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4214639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EE7C91-3D2B-40F8-AF3F-E7A58633AA25}" type="datetimeFigureOut">
              <a:rPr lang="en-US" smtClean="0"/>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3161633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EE7C91-3D2B-40F8-AF3F-E7A58633AA25}" type="datetimeFigureOut">
              <a:rPr lang="en-US" smtClean="0"/>
              <a:t>3/13/2021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137440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EE7C91-3D2B-40F8-AF3F-E7A58633AA25}" type="datetimeFigureOut">
              <a:rPr lang="en-US" smtClean="0"/>
              <a:t>3/13/2021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1778232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EE7C91-3D2B-40F8-AF3F-E7A58633AA25}" type="datetimeFigureOut">
              <a:rPr lang="en-US" smtClean="0"/>
              <a:t>3/13/2021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21658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EE7C91-3D2B-40F8-AF3F-E7A58633AA25}" type="datetimeFigureOut">
              <a:rPr lang="en-US" smtClean="0"/>
              <a:t>3/13/2021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1352930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EE7C91-3D2B-40F8-AF3F-E7A58633AA25}" type="datetimeFigureOut">
              <a:rPr lang="en-US" smtClean="0"/>
              <a:t>3/13/2021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165908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EE7C91-3D2B-40F8-AF3F-E7A58633AA25}" type="datetimeFigureOut">
              <a:rPr lang="en-US" smtClean="0"/>
              <a:t>3/13/2021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1577963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EE7C91-3D2B-40F8-AF3F-E7A58633AA25}" type="datetimeFigureOut">
              <a:rPr lang="en-US" smtClean="0"/>
              <a:t>3/13/2021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DD0494A-C42F-47AB-B8E7-65EE278213B2}" type="slidenum">
              <a:rPr lang="en-US" smtClean="0"/>
              <a:t>‹#›</a:t>
            </a:fld>
            <a:endParaRPr lang="en-US"/>
          </a:p>
        </p:txBody>
      </p:sp>
    </p:spTree>
    <p:extLst>
      <p:ext uri="{BB962C8B-B14F-4D97-AF65-F5344CB8AC3E}">
        <p14:creationId xmlns:p14="http://schemas.microsoft.com/office/powerpoint/2010/main" val="1176400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CEE7C91-3D2B-40F8-AF3F-E7A58633AA25}" type="datetimeFigureOut">
              <a:rPr lang="en-US" smtClean="0"/>
              <a:t>3/13/2021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DD0494A-C42F-47AB-B8E7-65EE278213B2}" type="slidenum">
              <a:rPr lang="en-US" smtClean="0"/>
              <a:t>‹#›</a:t>
            </a:fld>
            <a:endParaRPr lang="en-US"/>
          </a:p>
        </p:txBody>
      </p:sp>
    </p:spTree>
    <p:extLst>
      <p:ext uri="{BB962C8B-B14F-4D97-AF65-F5344CB8AC3E}">
        <p14:creationId xmlns:p14="http://schemas.microsoft.com/office/powerpoint/2010/main" val="1172246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6198F-2C38-4F23-9644-AFE777EE0241}"/>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388D4479-8419-428A-B663-211F494308D1}"/>
              </a:ext>
            </a:extLst>
          </p:cNvPr>
          <p:cNvSpPr>
            <a:spLocks noGrp="1"/>
          </p:cNvSpPr>
          <p:nvPr>
            <p:ph type="subTitle" idx="1"/>
          </p:nvPr>
        </p:nvSpPr>
        <p:spPr/>
        <p:txBody>
          <a:bodyPr/>
          <a:lstStyle/>
          <a:p>
            <a:endParaRPr lang="en-US"/>
          </a:p>
        </p:txBody>
      </p:sp>
      <p:pic>
        <p:nvPicPr>
          <p:cNvPr id="5" name="Picture 4" descr="Text&#10;&#10;Description automatically generated">
            <a:extLst>
              <a:ext uri="{FF2B5EF4-FFF2-40B4-BE49-F238E27FC236}">
                <a16:creationId xmlns:a16="http://schemas.microsoft.com/office/drawing/2014/main" id="{754DE6C4-8146-4DAF-83B6-34CE1D82EF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6" y="51007"/>
            <a:ext cx="12108024" cy="6803170"/>
          </a:xfrm>
          <a:prstGeom prst="rect">
            <a:avLst/>
          </a:prstGeom>
        </p:spPr>
      </p:pic>
    </p:spTree>
    <p:extLst>
      <p:ext uri="{BB962C8B-B14F-4D97-AF65-F5344CB8AC3E}">
        <p14:creationId xmlns:p14="http://schemas.microsoft.com/office/powerpoint/2010/main" val="952607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Romans 12:2 </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79173"/>
            <a:ext cx="9104782" cy="3923346"/>
          </a:xfrm>
        </p:spPr>
        <p:txBody>
          <a:bodyPr anchor="ctr">
            <a:normAutofit/>
          </a:bodyPr>
          <a:lstStyle/>
          <a:p>
            <a:pPr marL="0" indent="0">
              <a:lnSpc>
                <a:spcPct val="90000"/>
              </a:lnSpc>
              <a:buNone/>
            </a:pPr>
            <a:r>
              <a:rPr lang="en-US" sz="4000" b="1" dirty="0">
                <a:solidFill>
                  <a:schemeClr val="tx1"/>
                </a:solidFill>
              </a:rPr>
              <a:t>Do not be conformed to this world, but be transformed by the renewal of your mind, that by testing you may discern what is the will of God, what is good and acceptable and perfect.</a:t>
            </a:r>
          </a:p>
        </p:txBody>
      </p:sp>
    </p:spTree>
    <p:extLst>
      <p:ext uri="{BB962C8B-B14F-4D97-AF65-F5344CB8AC3E}">
        <p14:creationId xmlns:p14="http://schemas.microsoft.com/office/powerpoint/2010/main" val="290155545"/>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Ephesians 4:20-24 </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79173"/>
            <a:ext cx="9104782" cy="3923346"/>
          </a:xfrm>
        </p:spPr>
        <p:txBody>
          <a:bodyPr anchor="ctr">
            <a:normAutofit fontScale="85000" lnSpcReduction="20000"/>
          </a:bodyPr>
          <a:lstStyle/>
          <a:p>
            <a:pPr marL="0" indent="0">
              <a:lnSpc>
                <a:spcPct val="90000"/>
              </a:lnSpc>
              <a:buNone/>
            </a:pPr>
            <a:r>
              <a:rPr lang="en-US" sz="4000" b="1" dirty="0">
                <a:solidFill>
                  <a:schemeClr val="tx1"/>
                </a:solidFill>
              </a:rPr>
              <a:t>But that is not the way you learned Christ!—  assuming that you have heard about him and were taught in him, as the truth is in Jesus, to put off your old self, which belongs to your former manner of life and is corrupt through deceitful desires, and to be renewed in the spirit of your minds, and to put on the new self, created after the likeness of God in true righteousness and holiness.</a:t>
            </a:r>
          </a:p>
        </p:txBody>
      </p:sp>
    </p:spTree>
    <p:extLst>
      <p:ext uri="{BB962C8B-B14F-4D97-AF65-F5344CB8AC3E}">
        <p14:creationId xmlns:p14="http://schemas.microsoft.com/office/powerpoint/2010/main" val="1611477715"/>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Ephesians 5:18-19 </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79173"/>
            <a:ext cx="9104782" cy="3923346"/>
          </a:xfrm>
        </p:spPr>
        <p:txBody>
          <a:bodyPr anchor="ctr">
            <a:normAutofit/>
          </a:bodyPr>
          <a:lstStyle/>
          <a:p>
            <a:pPr marL="0" indent="0">
              <a:lnSpc>
                <a:spcPct val="90000"/>
              </a:lnSpc>
              <a:buNone/>
            </a:pPr>
            <a:r>
              <a:rPr lang="en-US" sz="4000" b="1" dirty="0">
                <a:solidFill>
                  <a:schemeClr val="tx1"/>
                </a:solidFill>
              </a:rPr>
              <a:t>And do not get drunk with wine, for that is debauchery, but </a:t>
            </a:r>
            <a:r>
              <a:rPr lang="en-US" sz="4000" b="1" u="sng" dirty="0">
                <a:solidFill>
                  <a:schemeClr val="tx1"/>
                </a:solidFill>
              </a:rPr>
              <a:t>be filled with the Spirit</a:t>
            </a:r>
            <a:r>
              <a:rPr lang="en-US" sz="4000" b="1" dirty="0">
                <a:solidFill>
                  <a:schemeClr val="tx1"/>
                </a:solidFill>
              </a:rPr>
              <a:t>,  addressing one another in psalms and hymns and spiritual songs, singing and making melody to the Lord with your heart</a:t>
            </a:r>
          </a:p>
        </p:txBody>
      </p:sp>
    </p:spTree>
    <p:extLst>
      <p:ext uri="{BB962C8B-B14F-4D97-AF65-F5344CB8AC3E}">
        <p14:creationId xmlns:p14="http://schemas.microsoft.com/office/powerpoint/2010/main" val="616963910"/>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endParaRPr lang="en-US" sz="5400" b="1" dirty="0">
              <a:solidFill>
                <a:schemeClr val="tx1"/>
              </a:solidFill>
            </a:endParaRP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855481"/>
            <a:ext cx="9104782" cy="4954381"/>
          </a:xfrm>
        </p:spPr>
        <p:txBody>
          <a:bodyPr anchor="ctr">
            <a:normAutofit/>
          </a:bodyPr>
          <a:lstStyle/>
          <a:p>
            <a:pPr marL="0" indent="0" algn="ctr">
              <a:lnSpc>
                <a:spcPct val="90000"/>
              </a:lnSpc>
              <a:buNone/>
            </a:pPr>
            <a:r>
              <a:rPr lang="en-US" sz="8000" b="1" dirty="0">
                <a:solidFill>
                  <a:schemeClr val="tx1"/>
                </a:solidFill>
              </a:rPr>
              <a:t>When you have new life in Christ you are truly free from the flesh.</a:t>
            </a:r>
          </a:p>
        </p:txBody>
      </p:sp>
    </p:spTree>
    <p:extLst>
      <p:ext uri="{BB962C8B-B14F-4D97-AF65-F5344CB8AC3E}">
        <p14:creationId xmlns:p14="http://schemas.microsoft.com/office/powerpoint/2010/main" val="1407852875"/>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Romans 6:6 </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33230"/>
            <a:ext cx="9104782" cy="3209889"/>
          </a:xfrm>
        </p:spPr>
        <p:txBody>
          <a:bodyPr anchor="ctr">
            <a:normAutofit/>
          </a:bodyPr>
          <a:lstStyle/>
          <a:p>
            <a:pPr marL="0" indent="0">
              <a:lnSpc>
                <a:spcPct val="90000"/>
              </a:lnSpc>
              <a:buNone/>
            </a:pPr>
            <a:r>
              <a:rPr lang="en-US" sz="4000" b="1" dirty="0">
                <a:solidFill>
                  <a:schemeClr val="tx1"/>
                </a:solidFill>
              </a:rPr>
              <a:t>We know that our old self was crucified with him in order that the body of sin might be brought to nothing, so that we would no longer be enslaved to sin.</a:t>
            </a:r>
          </a:p>
        </p:txBody>
      </p:sp>
    </p:spTree>
    <p:extLst>
      <p:ext uri="{BB962C8B-B14F-4D97-AF65-F5344CB8AC3E}">
        <p14:creationId xmlns:p14="http://schemas.microsoft.com/office/powerpoint/2010/main" val="3882453448"/>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Romans 6:12-14 </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79173"/>
            <a:ext cx="9104782" cy="3923346"/>
          </a:xfrm>
        </p:spPr>
        <p:txBody>
          <a:bodyPr anchor="ctr">
            <a:normAutofit fontScale="85000" lnSpcReduction="20000"/>
          </a:bodyPr>
          <a:lstStyle/>
          <a:p>
            <a:pPr marL="0" indent="0">
              <a:lnSpc>
                <a:spcPct val="90000"/>
              </a:lnSpc>
              <a:buNone/>
            </a:pPr>
            <a:r>
              <a:rPr lang="en-US" sz="4000" b="1" dirty="0">
                <a:solidFill>
                  <a:schemeClr val="tx1"/>
                </a:solidFill>
              </a:rPr>
              <a:t>Let not sin therefore reign in your mortal body, to make you obey its passions.  Do not present your members to sin as instruments for unrighteousness, but present yourselves to God as those who have been brought from death to life, and your members to God as instruments for righteousness.  For </a:t>
            </a:r>
            <a:r>
              <a:rPr lang="en-US" sz="4000" b="1" u="sng" dirty="0">
                <a:solidFill>
                  <a:schemeClr val="tx1"/>
                </a:solidFill>
              </a:rPr>
              <a:t>sin will have no dominion over you</a:t>
            </a:r>
            <a:r>
              <a:rPr lang="en-US" sz="4000" b="1" dirty="0">
                <a:solidFill>
                  <a:schemeClr val="tx1"/>
                </a:solidFill>
              </a:rPr>
              <a:t>, since you are not under law but under grace.</a:t>
            </a:r>
          </a:p>
        </p:txBody>
      </p:sp>
    </p:spTree>
    <p:extLst>
      <p:ext uri="{BB962C8B-B14F-4D97-AF65-F5344CB8AC3E}">
        <p14:creationId xmlns:p14="http://schemas.microsoft.com/office/powerpoint/2010/main" val="322741453"/>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Romans 8:13</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79173"/>
            <a:ext cx="9104782" cy="3024673"/>
          </a:xfrm>
        </p:spPr>
        <p:txBody>
          <a:bodyPr anchor="ctr">
            <a:normAutofit/>
          </a:bodyPr>
          <a:lstStyle/>
          <a:p>
            <a:pPr marL="0" indent="0">
              <a:lnSpc>
                <a:spcPct val="90000"/>
              </a:lnSpc>
              <a:buNone/>
            </a:pPr>
            <a:r>
              <a:rPr lang="en-US" sz="4000" b="1" dirty="0">
                <a:solidFill>
                  <a:schemeClr val="tx1"/>
                </a:solidFill>
              </a:rPr>
              <a:t>For if you live according to the flesh you will die, but if by the Spirit you put to death the deeds of the body, you will live. </a:t>
            </a:r>
          </a:p>
        </p:txBody>
      </p:sp>
    </p:spTree>
    <p:extLst>
      <p:ext uri="{BB962C8B-B14F-4D97-AF65-F5344CB8AC3E}">
        <p14:creationId xmlns:p14="http://schemas.microsoft.com/office/powerpoint/2010/main" val="959668138"/>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endParaRPr lang="en-US" sz="5400" b="1" dirty="0">
              <a:solidFill>
                <a:schemeClr val="tx1"/>
              </a:solidFill>
            </a:endParaRP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880843" y="855481"/>
            <a:ext cx="9731229" cy="4954381"/>
          </a:xfrm>
        </p:spPr>
        <p:txBody>
          <a:bodyPr anchor="ctr">
            <a:normAutofit fontScale="92500"/>
          </a:bodyPr>
          <a:lstStyle/>
          <a:p>
            <a:pPr marL="0" indent="0" algn="ctr">
              <a:lnSpc>
                <a:spcPct val="90000"/>
              </a:lnSpc>
              <a:buNone/>
            </a:pPr>
            <a:r>
              <a:rPr lang="en-US" sz="8000" b="1" dirty="0">
                <a:solidFill>
                  <a:schemeClr val="tx1"/>
                </a:solidFill>
              </a:rPr>
              <a:t>When you have new life in Christ you are fully victorious in the Spirit.</a:t>
            </a:r>
          </a:p>
        </p:txBody>
      </p:sp>
    </p:spTree>
    <p:extLst>
      <p:ext uri="{BB962C8B-B14F-4D97-AF65-F5344CB8AC3E}">
        <p14:creationId xmlns:p14="http://schemas.microsoft.com/office/powerpoint/2010/main" val="1564055898"/>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Galatians 5:24-25 </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79173"/>
            <a:ext cx="9104782" cy="3024673"/>
          </a:xfrm>
        </p:spPr>
        <p:txBody>
          <a:bodyPr anchor="ctr">
            <a:normAutofit/>
          </a:bodyPr>
          <a:lstStyle/>
          <a:p>
            <a:pPr marL="0" indent="0">
              <a:lnSpc>
                <a:spcPct val="90000"/>
              </a:lnSpc>
              <a:buNone/>
            </a:pPr>
            <a:r>
              <a:rPr lang="en-US" sz="4000" b="1" dirty="0">
                <a:solidFill>
                  <a:schemeClr val="tx1"/>
                </a:solidFill>
              </a:rPr>
              <a:t>And those who belong to Christ Jesus have crucified the flesh with its passions and desires.   If we live by the Spirit, let us also keep in step with the Spirit.</a:t>
            </a:r>
          </a:p>
        </p:txBody>
      </p:sp>
    </p:spTree>
    <p:extLst>
      <p:ext uri="{BB962C8B-B14F-4D97-AF65-F5344CB8AC3E}">
        <p14:creationId xmlns:p14="http://schemas.microsoft.com/office/powerpoint/2010/main" val="2301692476"/>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endParaRPr lang="en-US" sz="5400" b="1" dirty="0">
              <a:solidFill>
                <a:schemeClr val="tx1"/>
              </a:solidFill>
            </a:endParaRP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880843" y="855481"/>
            <a:ext cx="9731229" cy="4954381"/>
          </a:xfrm>
        </p:spPr>
        <p:txBody>
          <a:bodyPr anchor="ctr">
            <a:normAutofit/>
          </a:bodyPr>
          <a:lstStyle/>
          <a:p>
            <a:pPr marL="0" indent="0" algn="ctr">
              <a:lnSpc>
                <a:spcPct val="90000"/>
              </a:lnSpc>
              <a:buNone/>
            </a:pPr>
            <a:r>
              <a:rPr lang="en-US" sz="9600" b="1" dirty="0">
                <a:solidFill>
                  <a:schemeClr val="tx1"/>
                </a:solidFill>
              </a:rPr>
              <a:t>Are you dead or alive?</a:t>
            </a:r>
          </a:p>
        </p:txBody>
      </p:sp>
    </p:spTree>
    <p:extLst>
      <p:ext uri="{BB962C8B-B14F-4D97-AF65-F5344CB8AC3E}">
        <p14:creationId xmlns:p14="http://schemas.microsoft.com/office/powerpoint/2010/main" val="367567595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Romans 8:5-13</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1754155"/>
            <a:ext cx="9481944" cy="4055707"/>
          </a:xfrm>
        </p:spPr>
        <p:txBody>
          <a:bodyPr anchor="ctr">
            <a:normAutofit fontScale="92500" lnSpcReduction="20000"/>
          </a:bodyPr>
          <a:lstStyle/>
          <a:p>
            <a:pPr marL="0" indent="0">
              <a:lnSpc>
                <a:spcPct val="90000"/>
              </a:lnSpc>
              <a:buNone/>
            </a:pPr>
            <a:r>
              <a:rPr lang="en-US" sz="3200" b="1" dirty="0">
                <a:solidFill>
                  <a:schemeClr val="tx1"/>
                </a:solidFill>
              </a:rPr>
              <a:t>For those who live according to the flesh set their minds on the things of the flesh, but those who live according to the Spirit set their minds on the things of the Spirit.  For to set the mind on the flesh is death, but to set the mind on the Spirit is life and peace.  For the mind that is set on the flesh is hostile to God, for it does not submit to God's law; indeed, it cannot.  Those who are in the flesh cannot please God.   You, however, are not in the flesh but in the Spirit, if in fact the Spirit of God dwells in you. Anyone who does not have the Spirit of Christ does not belong to him</a:t>
            </a:r>
          </a:p>
        </p:txBody>
      </p:sp>
    </p:spTree>
    <p:extLst>
      <p:ext uri="{BB962C8B-B14F-4D97-AF65-F5344CB8AC3E}">
        <p14:creationId xmlns:p14="http://schemas.microsoft.com/office/powerpoint/2010/main" val="110954381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Romans 8:5-13</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79173"/>
            <a:ext cx="9104782" cy="3730689"/>
          </a:xfrm>
        </p:spPr>
        <p:txBody>
          <a:bodyPr anchor="ctr">
            <a:normAutofit fontScale="92500" lnSpcReduction="20000"/>
          </a:bodyPr>
          <a:lstStyle/>
          <a:p>
            <a:pPr marL="0" indent="0">
              <a:lnSpc>
                <a:spcPct val="90000"/>
              </a:lnSpc>
              <a:buNone/>
            </a:pPr>
            <a:r>
              <a:rPr lang="en-US" sz="3200" b="1" dirty="0">
                <a:solidFill>
                  <a:schemeClr val="tx1"/>
                </a:solidFill>
              </a:rPr>
              <a:t>But if Christ is in you, although the body is dead because of sin, the Spirit is life because of righteousness.  If the Spirit of him who raised Jesus from the dead dwells in you, he who raised Christ Jesus from the dead will also give life to your mortal bodies through his Spirit who dwells in you.  So then, brothers, we are debtors, not to the flesh, to live according to the flesh.  For if you live according to the flesh you will die, but if by the Spirit you put to death the deeds of the body, you will live.</a:t>
            </a:r>
          </a:p>
        </p:txBody>
      </p:sp>
    </p:spTree>
    <p:extLst>
      <p:ext uri="{BB962C8B-B14F-4D97-AF65-F5344CB8AC3E}">
        <p14:creationId xmlns:p14="http://schemas.microsoft.com/office/powerpoint/2010/main" val="120117589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endParaRPr lang="en-US" sz="5400" b="1" dirty="0">
              <a:solidFill>
                <a:schemeClr val="tx1"/>
              </a:solidFill>
            </a:endParaRP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855481"/>
            <a:ext cx="9104782" cy="4954381"/>
          </a:xfrm>
        </p:spPr>
        <p:txBody>
          <a:bodyPr anchor="ctr">
            <a:normAutofit/>
          </a:bodyPr>
          <a:lstStyle/>
          <a:p>
            <a:pPr marL="0" indent="0" algn="ctr">
              <a:lnSpc>
                <a:spcPct val="90000"/>
              </a:lnSpc>
              <a:buNone/>
            </a:pPr>
            <a:r>
              <a:rPr lang="en-US" sz="8000" b="1" dirty="0">
                <a:solidFill>
                  <a:schemeClr val="tx1"/>
                </a:solidFill>
              </a:rPr>
              <a:t>Did you accept Jesus’ life as well as his death?</a:t>
            </a:r>
          </a:p>
        </p:txBody>
      </p:sp>
    </p:spTree>
    <p:extLst>
      <p:ext uri="{BB962C8B-B14F-4D97-AF65-F5344CB8AC3E}">
        <p14:creationId xmlns:p14="http://schemas.microsoft.com/office/powerpoint/2010/main" val="84320260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Romans 6:3-11</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79173"/>
            <a:ext cx="9104782" cy="3730689"/>
          </a:xfrm>
        </p:spPr>
        <p:txBody>
          <a:bodyPr anchor="ctr">
            <a:normAutofit fontScale="92500" lnSpcReduction="20000"/>
          </a:bodyPr>
          <a:lstStyle/>
          <a:p>
            <a:pPr marL="0" indent="0">
              <a:lnSpc>
                <a:spcPct val="90000"/>
              </a:lnSpc>
              <a:buNone/>
            </a:pPr>
            <a:r>
              <a:rPr lang="en-US" sz="3200" b="1" dirty="0">
                <a:solidFill>
                  <a:schemeClr val="tx1"/>
                </a:solidFill>
              </a:rPr>
              <a:t>Do you not know that all of us who have been baptized into Christ Jesus were baptized into his death?  We were buried therefore with him by baptism into death, in order that, just as Christ was raised from the dead by the glory of the Father, </a:t>
            </a:r>
            <a:r>
              <a:rPr lang="en-US" sz="3200" b="1" dirty="0">
                <a:solidFill>
                  <a:srgbClr val="FF0000"/>
                </a:solidFill>
              </a:rPr>
              <a:t>we too might walk in newness of life</a:t>
            </a:r>
            <a:r>
              <a:rPr lang="en-US" sz="3200" b="1" dirty="0">
                <a:solidFill>
                  <a:schemeClr val="tx1"/>
                </a:solidFill>
              </a:rPr>
              <a:t>. For if we have been united with him in a death like his, we shall certainly be united with him in a resurrection like his.  We know that our old self was crucified with him in order that the body of sin might be brought to nothing,</a:t>
            </a:r>
          </a:p>
        </p:txBody>
      </p:sp>
    </p:spTree>
    <p:extLst>
      <p:ext uri="{BB962C8B-B14F-4D97-AF65-F5344CB8AC3E}">
        <p14:creationId xmlns:p14="http://schemas.microsoft.com/office/powerpoint/2010/main" val="240085578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Romans 6:3-11</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79173"/>
            <a:ext cx="9104782" cy="3730689"/>
          </a:xfrm>
        </p:spPr>
        <p:txBody>
          <a:bodyPr anchor="ctr">
            <a:normAutofit fontScale="25000" lnSpcReduction="20000"/>
          </a:bodyPr>
          <a:lstStyle/>
          <a:p>
            <a:pPr marL="0" indent="0">
              <a:lnSpc>
                <a:spcPct val="90000"/>
              </a:lnSpc>
              <a:buNone/>
            </a:pPr>
            <a:r>
              <a:rPr lang="en-US" sz="12800" b="1" dirty="0">
                <a:solidFill>
                  <a:schemeClr val="tx1"/>
                </a:solidFill>
              </a:rPr>
              <a:t>so that we would no longer be enslaved to sin.  For one who has died has been set free from sin.  </a:t>
            </a:r>
            <a:r>
              <a:rPr lang="en-US" sz="12800" b="1" u="sng" dirty="0">
                <a:solidFill>
                  <a:schemeClr val="tx1"/>
                </a:solidFill>
              </a:rPr>
              <a:t>Now if we have died with Christ, we believe that we will also live with him</a:t>
            </a:r>
            <a:r>
              <a:rPr lang="en-US" sz="12800" b="1" dirty="0">
                <a:solidFill>
                  <a:schemeClr val="tx1"/>
                </a:solidFill>
              </a:rPr>
              <a:t>.  We know that Christ, being raised from the dead, will never die again; death no longer has dominion over him.  For the death he died he died to sin, once for all, but the life he lives he lives to God.  </a:t>
            </a:r>
            <a:r>
              <a:rPr lang="en-US" sz="12800" b="1" u="sng" dirty="0">
                <a:solidFill>
                  <a:schemeClr val="tx1"/>
                </a:solidFill>
              </a:rPr>
              <a:t>So you also must consider yourselves dead to sin and alive to God in Christ Jesus.</a:t>
            </a:r>
          </a:p>
          <a:p>
            <a:pPr marL="0" indent="0">
              <a:lnSpc>
                <a:spcPct val="90000"/>
              </a:lnSpc>
              <a:buNone/>
            </a:pPr>
            <a:endParaRPr lang="en-US" sz="3200" b="1" dirty="0">
              <a:solidFill>
                <a:schemeClr val="tx1"/>
              </a:solidFill>
            </a:endParaRPr>
          </a:p>
        </p:txBody>
      </p:sp>
    </p:spTree>
    <p:extLst>
      <p:ext uri="{BB962C8B-B14F-4D97-AF65-F5344CB8AC3E}">
        <p14:creationId xmlns:p14="http://schemas.microsoft.com/office/powerpoint/2010/main" val="6027066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Romans 8:9-11</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79173"/>
            <a:ext cx="9104782" cy="3923346"/>
          </a:xfrm>
        </p:spPr>
        <p:txBody>
          <a:bodyPr anchor="ctr">
            <a:normAutofit fontScale="92500" lnSpcReduction="10000"/>
          </a:bodyPr>
          <a:lstStyle/>
          <a:p>
            <a:pPr marL="0" indent="0">
              <a:lnSpc>
                <a:spcPct val="90000"/>
              </a:lnSpc>
              <a:buNone/>
            </a:pPr>
            <a:r>
              <a:rPr lang="en-US" sz="3200" b="1" dirty="0">
                <a:solidFill>
                  <a:schemeClr val="tx1"/>
                </a:solidFill>
              </a:rPr>
              <a:t>You, however, are not in the flesh but in the Spirit, if in fact the Spirit of God dwells in you. Anyone who does not have the Spirit of Christ does not belong to him.  But if Christ is in you, although the body is dead because of sin, the Spirit is life because of righteousness.  If the Spirit of him who raised Jesus from the dead dwells in you, he who raised Christ Jesus from the dead will also give life to your mortal bodies through his Spirit who dwells in you.  </a:t>
            </a:r>
          </a:p>
        </p:txBody>
      </p:sp>
    </p:spTree>
    <p:extLst>
      <p:ext uri="{BB962C8B-B14F-4D97-AF65-F5344CB8AC3E}">
        <p14:creationId xmlns:p14="http://schemas.microsoft.com/office/powerpoint/2010/main" val="201176849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endParaRPr lang="en-US" sz="5400" b="1" dirty="0">
              <a:solidFill>
                <a:schemeClr val="tx1"/>
              </a:solidFill>
            </a:endParaRP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855481"/>
            <a:ext cx="9104782" cy="4954381"/>
          </a:xfrm>
        </p:spPr>
        <p:txBody>
          <a:bodyPr anchor="ctr">
            <a:normAutofit/>
          </a:bodyPr>
          <a:lstStyle/>
          <a:p>
            <a:pPr marL="0" indent="0" algn="ctr">
              <a:lnSpc>
                <a:spcPct val="90000"/>
              </a:lnSpc>
              <a:buNone/>
            </a:pPr>
            <a:r>
              <a:rPr lang="en-US" sz="8000" b="1" dirty="0">
                <a:solidFill>
                  <a:schemeClr val="tx1"/>
                </a:solidFill>
              </a:rPr>
              <a:t>You are newly alive to the Lord.</a:t>
            </a:r>
          </a:p>
        </p:txBody>
      </p:sp>
    </p:spTree>
    <p:extLst>
      <p:ext uri="{BB962C8B-B14F-4D97-AF65-F5344CB8AC3E}">
        <p14:creationId xmlns:p14="http://schemas.microsoft.com/office/powerpoint/2010/main" val="190499140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8F8A0271-7F7E-44E9-8735-D341DA580AAF}"/>
              </a:ext>
            </a:extLst>
          </p:cNvPr>
          <p:cNvSpPr>
            <a:spLocks noGrp="1"/>
          </p:cNvSpPr>
          <p:nvPr>
            <p:ph type="title"/>
          </p:nvPr>
        </p:nvSpPr>
        <p:spPr>
          <a:xfrm>
            <a:off x="1154954" y="855481"/>
            <a:ext cx="8761413" cy="898674"/>
          </a:xfrm>
        </p:spPr>
        <p:txBody>
          <a:bodyPr anchor="b">
            <a:normAutofit fontScale="90000"/>
          </a:bodyPr>
          <a:lstStyle/>
          <a:p>
            <a:r>
              <a:rPr lang="en-US" sz="5400" b="1" dirty="0">
                <a:solidFill>
                  <a:schemeClr val="tx1"/>
                </a:solidFill>
              </a:rPr>
              <a:t>Jeremiah 31:33 </a:t>
            </a:r>
          </a:p>
        </p:txBody>
      </p:sp>
      <p:sp>
        <p:nvSpPr>
          <p:cNvPr id="3" name="Content Placeholder 2">
            <a:extLst>
              <a:ext uri="{FF2B5EF4-FFF2-40B4-BE49-F238E27FC236}">
                <a16:creationId xmlns:a16="http://schemas.microsoft.com/office/drawing/2014/main" id="{F5C5618D-698E-4821-B470-8F79F728141B}"/>
              </a:ext>
            </a:extLst>
          </p:cNvPr>
          <p:cNvSpPr>
            <a:spLocks noGrp="1"/>
          </p:cNvSpPr>
          <p:nvPr>
            <p:ph idx="1"/>
          </p:nvPr>
        </p:nvSpPr>
        <p:spPr>
          <a:xfrm>
            <a:off x="1154954" y="2079173"/>
            <a:ext cx="9104782" cy="3923346"/>
          </a:xfrm>
        </p:spPr>
        <p:txBody>
          <a:bodyPr anchor="ctr">
            <a:normAutofit lnSpcReduction="10000"/>
          </a:bodyPr>
          <a:lstStyle/>
          <a:p>
            <a:pPr marL="0" indent="0">
              <a:lnSpc>
                <a:spcPct val="90000"/>
              </a:lnSpc>
              <a:buNone/>
            </a:pPr>
            <a:r>
              <a:rPr lang="en-US" sz="4000" b="1" dirty="0">
                <a:solidFill>
                  <a:schemeClr val="tx1"/>
                </a:solidFill>
              </a:rPr>
              <a:t>For this is the covenant that I will make with the house of Israel after those days, declares the Lord: I will put my law within them, and I will write it on their hearts. And I will be their God, and they shall be my people.</a:t>
            </a:r>
          </a:p>
        </p:txBody>
      </p:sp>
    </p:spTree>
    <p:extLst>
      <p:ext uri="{BB962C8B-B14F-4D97-AF65-F5344CB8AC3E}">
        <p14:creationId xmlns:p14="http://schemas.microsoft.com/office/powerpoint/2010/main" val="2451132218"/>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51</TotalTime>
  <Words>1042</Words>
  <Application>Microsoft Office PowerPoint</Application>
  <PresentationFormat>Widescreen</PresentationFormat>
  <Paragraphs>31</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Ion Boardroom</vt:lpstr>
      <vt:lpstr>PowerPoint Presentation</vt:lpstr>
      <vt:lpstr>Romans 8:5-13</vt:lpstr>
      <vt:lpstr>Romans 8:5-13</vt:lpstr>
      <vt:lpstr>PowerPoint Presentation</vt:lpstr>
      <vt:lpstr>Romans 6:3-11</vt:lpstr>
      <vt:lpstr>Romans 6:3-11</vt:lpstr>
      <vt:lpstr>Romans 8:9-11</vt:lpstr>
      <vt:lpstr>PowerPoint Presentation</vt:lpstr>
      <vt:lpstr>Jeremiah 31:33 </vt:lpstr>
      <vt:lpstr>Romans 12:2 </vt:lpstr>
      <vt:lpstr>Ephesians 4:20-24 </vt:lpstr>
      <vt:lpstr>Ephesians 5:18-19 </vt:lpstr>
      <vt:lpstr>PowerPoint Presentation</vt:lpstr>
      <vt:lpstr>Romans 6:6 </vt:lpstr>
      <vt:lpstr>Romans 6:12-14 </vt:lpstr>
      <vt:lpstr>Romans 8:13</vt:lpstr>
      <vt:lpstr>PowerPoint Presentation</vt:lpstr>
      <vt:lpstr>Galatians 5:24-25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Worden</dc:creator>
  <cp:lastModifiedBy>Kevin Worden</cp:lastModifiedBy>
  <cp:revision>6</cp:revision>
  <dcterms:created xsi:type="dcterms:W3CDTF">2021-03-14T02:28:04Z</dcterms:created>
  <dcterms:modified xsi:type="dcterms:W3CDTF">2021-03-14T03:19:53Z</dcterms:modified>
</cp:coreProperties>
</file>